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78" r:id="rId5"/>
    <p:sldId id="390" r:id="rId6"/>
    <p:sldId id="392" r:id="rId7"/>
    <p:sldId id="393" r:id="rId8"/>
    <p:sldId id="394" r:id="rId9"/>
    <p:sldId id="395" r:id="rId10"/>
    <p:sldId id="396" r:id="rId11"/>
    <p:sldId id="409" r:id="rId12"/>
    <p:sldId id="397" r:id="rId13"/>
    <p:sldId id="398" r:id="rId14"/>
    <p:sldId id="399" r:id="rId15"/>
    <p:sldId id="400" r:id="rId16"/>
    <p:sldId id="407" r:id="rId17"/>
    <p:sldId id="410" r:id="rId18"/>
    <p:sldId id="401" r:id="rId19"/>
    <p:sldId id="402" r:id="rId20"/>
    <p:sldId id="403" r:id="rId21"/>
    <p:sldId id="408" r:id="rId22"/>
    <p:sldId id="411" r:id="rId23"/>
    <p:sldId id="404" r:id="rId24"/>
    <p:sldId id="405" r:id="rId25"/>
    <p:sldId id="406" r:id="rId26"/>
    <p:sldId id="412" r:id="rId27"/>
    <p:sldId id="413" r:id="rId28"/>
    <p:sldId id="41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56"/>
            <p14:sldId id="258"/>
            <p14:sldId id="259"/>
            <p14:sldId id="278"/>
            <p14:sldId id="390"/>
            <p14:sldId id="392"/>
            <p14:sldId id="393"/>
            <p14:sldId id="394"/>
            <p14:sldId id="395"/>
            <p14:sldId id="396"/>
            <p14:sldId id="409"/>
            <p14:sldId id="397"/>
            <p14:sldId id="398"/>
            <p14:sldId id="399"/>
            <p14:sldId id="400"/>
            <p14:sldId id="407"/>
            <p14:sldId id="410"/>
            <p14:sldId id="401"/>
            <p14:sldId id="402"/>
            <p14:sldId id="403"/>
            <p14:sldId id="408"/>
            <p14:sldId id="411"/>
            <p14:sldId id="404"/>
            <p14:sldId id="405"/>
            <p14:sldId id="406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02"/>
    <p:restoredTop sz="94681"/>
  </p:normalViewPr>
  <p:slideViewPr>
    <p:cSldViewPr snapToGrid="0" snapToObjects="1">
      <p:cViewPr varScale="1">
        <p:scale>
          <a:sx n="115" d="100"/>
          <a:sy n="115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2.png"/><Relationship Id="rId5" Type="http://schemas.openxmlformats.org/officeDocument/2006/relationships/image" Target="../media/image105.png"/><Relationship Id="rId10" Type="http://schemas.openxmlformats.org/officeDocument/2006/relationships/image" Target="../media/image111.png"/><Relationship Id="rId4" Type="http://schemas.openxmlformats.org/officeDocument/2006/relationships/image" Target="../media/image104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4.png"/><Relationship Id="rId5" Type="http://schemas.openxmlformats.org/officeDocument/2006/relationships/image" Target="../media/image147.png"/><Relationship Id="rId10" Type="http://schemas.openxmlformats.org/officeDocument/2006/relationships/image" Target="../media/image153.png"/><Relationship Id="rId4" Type="http://schemas.openxmlformats.org/officeDocument/2006/relationships/image" Target="../media/image146.png"/><Relationship Id="rId9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8.png"/><Relationship Id="rId5" Type="http://schemas.openxmlformats.org/officeDocument/2006/relationships/image" Target="../media/image191.png"/><Relationship Id="rId10" Type="http://schemas.openxmlformats.org/officeDocument/2006/relationships/image" Target="../media/image197.png"/><Relationship Id="rId4" Type="http://schemas.openxmlformats.org/officeDocument/2006/relationships/image" Target="../media/image190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1.png"/><Relationship Id="rId5" Type="http://schemas.openxmlformats.org/officeDocument/2006/relationships/image" Target="../media/image204.png"/><Relationship Id="rId10" Type="http://schemas.openxmlformats.org/officeDocument/2006/relationships/image" Target="../media/image210.png"/><Relationship Id="rId4" Type="http://schemas.openxmlformats.org/officeDocument/2006/relationships/image" Target="../media/image203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2.png"/><Relationship Id="rId5" Type="http://schemas.openxmlformats.org/officeDocument/2006/relationships/image" Target="../media/image45.png"/><Relationship Id="rId10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B7BB8-3BEC-2D4B-8762-DB38E852A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1400FF"/>
                </a:solidFill>
              </a:rPr>
              <a:t>The FQHE</a:t>
            </a:r>
            <a:r>
              <a:rPr kumimoji="1" lang="zh-CN" altLang="en-US" dirty="0">
                <a:solidFill>
                  <a:srgbClr val="1400FF"/>
                </a:solidFill>
              </a:rPr>
              <a:t> </a:t>
            </a:r>
            <a:r>
              <a:rPr kumimoji="1" lang="en-US" altLang="zh-CN" dirty="0">
                <a:solidFill>
                  <a:srgbClr val="1400FF"/>
                </a:solidFill>
              </a:rPr>
              <a:t>on</a:t>
            </a:r>
            <a:r>
              <a:rPr kumimoji="1" lang="zh-CN" altLang="en-US" dirty="0">
                <a:solidFill>
                  <a:srgbClr val="1400FF"/>
                </a:solidFill>
              </a:rPr>
              <a:t> </a:t>
            </a:r>
            <a:r>
              <a:rPr kumimoji="1" lang="en-US" altLang="zh-CN" dirty="0">
                <a:solidFill>
                  <a:srgbClr val="1400FF"/>
                </a:solidFill>
              </a:rPr>
              <a:t>cylinder </a:t>
            </a:r>
            <a:endParaRPr kumimoji="1" lang="zh-CN" altLang="en-US" dirty="0">
              <a:solidFill>
                <a:srgbClr val="14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53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546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=1/11,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546245" cy="369332"/>
              </a:xfrm>
              <a:prstGeom prst="rect">
                <a:avLst/>
              </a:prstGeom>
              <a:blipFill>
                <a:blip r:embed="rId2"/>
                <a:stretch>
                  <a:fillRect l="-838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FE263E-CA67-5443-BEF1-8455CA3E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"/>
            <a:ext cx="3144941" cy="21259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DA6C97-B7F1-0447-BDD7-39A2F39B5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952" y="533074"/>
            <a:ext cx="2814208" cy="20428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72CEEF-94B1-A442-ACCB-790285641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703" y="548641"/>
            <a:ext cx="2868930" cy="20272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133781-8F9B-7C43-90DF-1EA5EE49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086" y="533074"/>
            <a:ext cx="3064914" cy="21043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CDFF73-6271-4546-A953-25529F33D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15908"/>
            <a:ext cx="3058434" cy="21447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A4BD9C-8EC3-3A41-AC9F-47AE6EB41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3776" y="2850712"/>
            <a:ext cx="2956560" cy="20751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828547-289E-FD4A-8B13-4FF2E1C684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5678" y="2850712"/>
            <a:ext cx="2841031" cy="20370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E9CD50-F5E2-5D4A-BA15-F1F0E9958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7086" y="2838768"/>
            <a:ext cx="2870879" cy="20655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9FEE2F-3E12-0040-B9E4-90CA8FAA9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3119" y="4960618"/>
            <a:ext cx="2656333" cy="18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36F4C25-EF8C-D747-89E1-E3273532F170}"/>
              </a:ext>
            </a:extLst>
          </p:cNvPr>
          <p:cNvSpPr/>
          <p:nvPr/>
        </p:nvSpPr>
        <p:spPr>
          <a:xfrm>
            <a:off x="3966211" y="2444234"/>
            <a:ext cx="47091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=7</a:t>
            </a:r>
            <a:endParaRPr lang="zh-CN" altLang="en-US" sz="8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3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=7,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F29AA88-200D-E14A-A2CC-7DE9A4E8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7439"/>
            <a:ext cx="2999407" cy="21370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3EA66A-ED11-6B49-A610-7A369652E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07" y="687439"/>
            <a:ext cx="3038559" cy="21370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DC1491E-740C-1D40-AF44-F88F916FE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967" y="687439"/>
            <a:ext cx="3038560" cy="21370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9F23DFF-3D6E-454B-9238-1251B8B01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726" y="687439"/>
            <a:ext cx="3033414" cy="21039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83482D8-4291-4B45-8F66-85388319E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990305"/>
            <a:ext cx="2999407" cy="20798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96F5985-5518-8A4A-B732-1B9F5C002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88" y="2972251"/>
            <a:ext cx="3030778" cy="211594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9057751-F348-C748-B592-416A72980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5748" y="2957793"/>
            <a:ext cx="3030779" cy="213417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2FE46A9-328B-3642-8E9E-C8FC3CA454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5726" y="2957793"/>
            <a:ext cx="3067331" cy="211234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BA81AD4-2907-8248-8F52-CCFA9692F9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7188" y="5088194"/>
            <a:ext cx="2559222" cy="177502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1DCD2C7-5A76-A24C-9D57-DC219CC0AC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4192" y="5088193"/>
            <a:ext cx="2518248" cy="17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1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=7,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Orbits=31,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876637-B661-8A48-B1C3-6AFAE2B60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340"/>
            <a:ext cx="3032289" cy="21075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A694DD-8DF5-0E4A-994B-3C337884C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289" y="548340"/>
            <a:ext cx="3072916" cy="2107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2F5897-949B-2D43-9A7E-9BF06EC9B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040" y="609573"/>
            <a:ext cx="2968618" cy="20462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85BCFF-C131-DF49-A65F-08668F405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494" y="567822"/>
            <a:ext cx="3007737" cy="20899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35FDD4-47DE-9643-9995-44E566083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125" y="3305638"/>
            <a:ext cx="3029572" cy="21007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C832CD-9739-114A-AAAE-01F365E5B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033" y="3305638"/>
            <a:ext cx="3068869" cy="21007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77328E-7D68-A945-9795-030BEC042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6514" y="3333664"/>
            <a:ext cx="2989833" cy="2044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5E0A50-2618-5E4C-A71A-FC8FEE3EC7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5658" y="3333664"/>
            <a:ext cx="3035300" cy="203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2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=7,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Orbits=43,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C3E1A13-4172-B94B-A238-FEEE9C45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617220"/>
            <a:ext cx="2954918" cy="20948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B20482-D94E-374C-AAB2-5F8B07C18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023" y="625003"/>
            <a:ext cx="2848245" cy="20870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D6BACFF-F557-754A-89E3-55C624A96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643" y="625003"/>
            <a:ext cx="3020434" cy="20973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F8A00B-5FE9-7044-9327-C89A18132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5452" y="635276"/>
            <a:ext cx="3009128" cy="20870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1E9EC25-F1A6-754A-B7C8-9846306231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921948"/>
            <a:ext cx="2931680" cy="2045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06A349-14A9-794C-BFCD-850BCC992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447" y="2921948"/>
            <a:ext cx="2995828" cy="205693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381848-9DAC-8A49-A5EF-DE55E74E3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5055" y="2898008"/>
            <a:ext cx="2889609" cy="20772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1C2D609-D332-DA44-9CFB-F0FC12B18B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0077" y="2898008"/>
            <a:ext cx="2997200" cy="206212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D4DCE6-B667-3443-85DD-627AF07EDB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7390" y="4975302"/>
            <a:ext cx="2798907" cy="18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=7,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66282E-451B-A446-B452-B6D4A987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650"/>
            <a:ext cx="3068938" cy="21374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3258CA-4909-4544-B398-B768502D9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937" y="628650"/>
            <a:ext cx="3099567" cy="21374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9DAB8F-01B1-E74C-B338-8CB4A8399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04" y="628650"/>
            <a:ext cx="3005328" cy="21374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03F084-1DC1-8C40-868D-C307D4510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832" y="628650"/>
            <a:ext cx="3018168" cy="21586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BB79EB-A328-3742-B85F-EEE8BCBAA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787254"/>
            <a:ext cx="2985793" cy="21390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5F3F56-20F6-3F4B-8186-4B8B08A8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5792" y="2787254"/>
            <a:ext cx="3089776" cy="21390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FB97B5F-227D-9543-A6A2-738207EFF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0355" y="2788920"/>
            <a:ext cx="3113045" cy="21374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1FC12F-CFB2-7B4B-9134-CED98083CF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8186" y="2787254"/>
            <a:ext cx="2997267" cy="21390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8BEAA5-FA32-874C-BE9D-CDF67EF66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802" y="4947524"/>
            <a:ext cx="2655334" cy="19104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1ABEA1-A13D-AA4A-9C37-2FC87D8FB3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7693" y="4947524"/>
            <a:ext cx="2667782" cy="19104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02D119E-1FC6-AB4A-88EF-BEC52EC879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4758" y="4947524"/>
            <a:ext cx="2793566" cy="19104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0FECBB-CE37-574C-B01A-EA49F24EDD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7754" y="4926330"/>
            <a:ext cx="2613790" cy="18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23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546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=7,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=1/11,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Orbits=67,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546245" cy="369332"/>
              </a:xfrm>
              <a:prstGeom prst="rect">
                <a:avLst/>
              </a:prstGeom>
              <a:blipFill>
                <a:blip r:embed="rId2"/>
                <a:stretch>
                  <a:fillRect l="-838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429184-4FDE-8844-BF90-CBE249F12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480060"/>
            <a:ext cx="3086100" cy="20137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DF3DE5-8A09-9A47-ADAF-777DA84BC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990" y="472135"/>
            <a:ext cx="2913380" cy="19967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E7F4488-4A9D-A345-AAE7-667D3AB37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820" y="492505"/>
            <a:ext cx="2853780" cy="19888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7196183-78FB-F047-8BEB-4182E8F37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790" y="485739"/>
            <a:ext cx="2833490" cy="200803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A917FE6-8EE0-A746-AEAB-9F8621404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2564130"/>
            <a:ext cx="3044303" cy="212217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76BDEBF-9305-7A40-A518-6435AD7AD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990" y="2567940"/>
            <a:ext cx="2928257" cy="20497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16EE41E-6DC5-0749-9E86-2D99E7349D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5707" y="2600325"/>
            <a:ext cx="2818005" cy="198501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D6C2F81-5835-5447-BE6C-C50A37B382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0172" y="2628709"/>
            <a:ext cx="2955587" cy="20523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CB09702-3C1E-224D-BB82-6EE8367FB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" y="4710939"/>
            <a:ext cx="3044303" cy="213546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9DCBD28-FF86-AA43-A6DB-704A565E65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0885" y="4728665"/>
            <a:ext cx="2968466" cy="20650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1E43E77-4686-FC46-8B26-125B118E6E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6795" y="4728665"/>
            <a:ext cx="2924995" cy="199136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C05ABBD-B221-8447-817C-F4841380A4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8250" y="4703889"/>
            <a:ext cx="2868260" cy="2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6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46DB051-82EC-004B-B522-15B9A119BE9B}"/>
              </a:ext>
            </a:extLst>
          </p:cNvPr>
          <p:cNvSpPr/>
          <p:nvPr/>
        </p:nvSpPr>
        <p:spPr>
          <a:xfrm>
            <a:off x="3966211" y="2444234"/>
            <a:ext cx="47091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=8</a:t>
            </a:r>
            <a:endParaRPr lang="zh-CN" altLang="en-US" sz="8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442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518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=8,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Orbits=22,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518994" cy="369332"/>
              </a:xfrm>
              <a:prstGeom prst="rect">
                <a:avLst/>
              </a:prstGeom>
              <a:blipFill>
                <a:blip r:embed="rId2"/>
                <a:stretch>
                  <a:fillRect l="-84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921C7D-5423-2D44-95D8-EDF7E57E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097"/>
            <a:ext cx="3100327" cy="21651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0D5D41-B573-C841-9376-8261A8EDC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27" y="578098"/>
            <a:ext cx="3107868" cy="21651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4B21AA-36AD-784D-A82E-180EEC0F0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877" y="578097"/>
            <a:ext cx="3070979" cy="21651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56B1AB-49E9-AE45-9D96-E866C68DC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286" y="578097"/>
            <a:ext cx="2920233" cy="20453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F3522A-C134-E146-85C6-BCBAA17BA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3131820"/>
            <a:ext cx="2884684" cy="19888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4EF6D0-6858-C34B-B99D-64889F082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634" y="3131817"/>
            <a:ext cx="3019178" cy="20854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0132D7-6111-964E-9007-ACDC6C50E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2789" y="3131817"/>
            <a:ext cx="3021973" cy="20854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EFE299-478D-9644-98F6-EE87D1A9D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9739" y="3131817"/>
            <a:ext cx="3047913" cy="208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0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=8,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Orbits=36,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8C76BBF-DC0A-0748-A762-225F371E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8298"/>
            <a:ext cx="3068320" cy="20249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F7469D-016C-EE40-B5D6-2A42B2074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320" y="588298"/>
            <a:ext cx="3051810" cy="20532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207DDDB-1D9B-9A46-BF74-E31439868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131" y="578097"/>
            <a:ext cx="2943860" cy="20582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83B506-11D2-E24B-A28A-E44515283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6851" y="576868"/>
            <a:ext cx="3061970" cy="20602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9FEF0D8-A646-F04B-9E63-01779B131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94213"/>
            <a:ext cx="3021021" cy="20699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BC63B4-9136-3347-8642-D81F7C9A3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5459" y="2794213"/>
            <a:ext cx="3057751" cy="20699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E9CD171-3E8A-ED40-A0EA-C56FB69A7F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210" y="2788956"/>
            <a:ext cx="3046594" cy="207521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90E6FF9-75FA-4247-B3EA-731A5C1DEA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0961" y="2788956"/>
            <a:ext cx="3031039" cy="20934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C81B95C-6C00-5C4F-80E8-94943EFA6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3348" y="4864171"/>
            <a:ext cx="2945424" cy="20019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9EF1724-B41D-7C41-9D94-2982F36905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9983" y="4905287"/>
            <a:ext cx="2951148" cy="191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1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685CC2C-6BB5-474E-B91D-7432FFEA0C24}"/>
              </a:ext>
            </a:extLst>
          </p:cNvPr>
          <p:cNvSpPr/>
          <p:nvPr/>
        </p:nvSpPr>
        <p:spPr>
          <a:xfrm>
            <a:off x="371707" y="2537896"/>
            <a:ext cx="102777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effectLst/>
                <a:latin typeface="Helvetica" pitchFamily="2" charset="0"/>
              </a:rPr>
              <a:t>In second quantization, the Coulomb interaction between the electrons in the lowest LL is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585186-8C41-0343-8999-3C1E87FF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351" y="344964"/>
            <a:ext cx="3878850" cy="8834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C1D70D-9FB7-704E-BE13-47C76B64F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0" y="169758"/>
            <a:ext cx="5899078" cy="183725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6B4A658-0280-C642-BFE9-3F4408F1010C}"/>
              </a:ext>
            </a:extLst>
          </p:cNvPr>
          <p:cNvSpPr/>
          <p:nvPr/>
        </p:nvSpPr>
        <p:spPr>
          <a:xfrm>
            <a:off x="7596459" y="124729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FF0000"/>
                </a:solidFill>
                <a:latin typeface="Times" pitchFamily="2" charset="0"/>
              </a:rPr>
              <a:t>Cylinder</a:t>
            </a:r>
            <a:endParaRPr lang="en" altLang="zh-CN" dirty="0">
              <a:solidFill>
                <a:srgbClr val="FF0000"/>
              </a:solidFill>
              <a:effectLst/>
              <a:latin typeface="Times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FF17E3-AA1C-CC41-9C0A-F5E241095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414" y="3898919"/>
            <a:ext cx="9144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1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518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=8,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Orbits=50,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518994" cy="369332"/>
              </a:xfrm>
              <a:prstGeom prst="rect">
                <a:avLst/>
              </a:prstGeom>
              <a:blipFill>
                <a:blip r:embed="rId2"/>
                <a:stretch>
                  <a:fillRect l="-84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679D20-1BA7-7145-B667-44ECAECF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" y="503281"/>
            <a:ext cx="3041294" cy="20459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FC0849-7AC4-8D46-BEE1-CD4E97323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728" y="485960"/>
            <a:ext cx="2973171" cy="20806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0FFC7B-9011-1A44-A0CB-D3102F4A1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903" y="503282"/>
            <a:ext cx="2841277" cy="20459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5FC3B4-3326-F141-992D-5AEA64A8B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189" y="503282"/>
            <a:ext cx="2975943" cy="20459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23BD3C-797F-1940-A36C-74345942D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45172"/>
            <a:ext cx="2880360" cy="20120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A2ACD5-A62A-E849-B68A-B64880FE6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2728" y="2626314"/>
            <a:ext cx="2879446" cy="20497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2F7A61-2CCA-3443-A66A-EBF3BDA66B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5904" y="2645172"/>
            <a:ext cx="2930844" cy="2030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8C7767-DF67-764F-8928-8A8AAB34BC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4787" y="2649075"/>
            <a:ext cx="2928345" cy="202311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1846D5-2665-774B-85ED-E9A09179CD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2077" y="4735839"/>
            <a:ext cx="2941897" cy="209327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DF0E3CE-B510-3844-BE90-6F4352DE32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3399" y="4772017"/>
            <a:ext cx="2989891" cy="205709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F2F0E44-085A-424E-AB32-798044F375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2715" y="4734882"/>
            <a:ext cx="2985015" cy="209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3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=8,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Orbits=64,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075E54-1A0E-104D-8927-A52B5B39C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" y="503281"/>
            <a:ext cx="2985188" cy="20459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6A0833-EFEB-0B4D-A69D-92DE7557B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540" y="503282"/>
            <a:ext cx="2971800" cy="20808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32F6BA-944A-954D-B411-720D875DC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22" y="507378"/>
            <a:ext cx="2880360" cy="20377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E5B0AE-08DF-0848-A6F0-43026610A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664" y="503281"/>
            <a:ext cx="2950210" cy="20185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0D89275-FA37-9B43-866D-B654F865A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" y="2645172"/>
            <a:ext cx="2986430" cy="20411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6E9DC8-260F-5A40-81DD-1FA4AB7C8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110" y="2652275"/>
            <a:ext cx="2971800" cy="20771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D376CC-0AE1-3C49-9770-5B2FDBB76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7392" y="2660737"/>
            <a:ext cx="2951705" cy="20255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6F30429-43C5-4446-84F5-9A1FB3C753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2893" y="2645172"/>
            <a:ext cx="2921751" cy="2032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0DFC737-9B07-D341-A4A2-F459D3FD28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7280" y="4741012"/>
            <a:ext cx="3123108" cy="21285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911FDB1-33BE-3147-8105-B097103534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9836" y="4729472"/>
            <a:ext cx="3126864" cy="212852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A4BC7D4-361B-0346-92E3-BFD9C614C2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333" y="4751066"/>
            <a:ext cx="2968269" cy="20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44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8A50B96-B5CB-3B40-9DB6-656CFF5B5C32}"/>
              </a:ext>
            </a:extLst>
          </p:cNvPr>
          <p:cNvSpPr/>
          <p:nvPr/>
        </p:nvSpPr>
        <p:spPr>
          <a:xfrm>
            <a:off x="3966211" y="2444234"/>
            <a:ext cx="47091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=9</a:t>
            </a:r>
            <a:endParaRPr lang="zh-CN" altLang="en-US" sz="8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54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Orbits=25,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3C3B8A1-FC65-1E4F-B0FE-092316D4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210"/>
            <a:ext cx="3068885" cy="21236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E7A04A-A08B-4541-BD92-9701ADFCB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792" y="556260"/>
            <a:ext cx="3056672" cy="21045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8C9992B-9EDE-E448-878D-8FF70E172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810" y="546734"/>
            <a:ext cx="3067050" cy="21141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9C26D0-576E-FD41-87D5-8A6EDBE68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6291" y="592454"/>
            <a:ext cx="2974280" cy="20256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A6A6781-1C41-0144-AD38-A67B87042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431" y="2660852"/>
            <a:ext cx="3061247" cy="21168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595E7CC-0900-DB46-91BF-881DE1241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8884" y="2677762"/>
            <a:ext cx="3047579" cy="20753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E3923D-1E66-864A-B591-FF699BFAA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6463" y="2677762"/>
            <a:ext cx="3058816" cy="20789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18989A6-6F37-1B49-8022-198A5E3EFD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2001" y="2637992"/>
            <a:ext cx="3040995" cy="209225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3231837-630D-8349-A0C3-B37428AF35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3582" y="4777738"/>
            <a:ext cx="3114125" cy="2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Orbits=41,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E252AF-8F18-864C-8F4B-8B52CFFF3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" y="512444"/>
            <a:ext cx="3021603" cy="20573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A708FA-7356-9546-9CCC-E77E4EEF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567" y="550536"/>
            <a:ext cx="2800577" cy="2019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4136A7-9FF4-E84D-A8C2-B2A2BC1EA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498" y="535628"/>
            <a:ext cx="2854124" cy="20491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2448C7-398E-2A4F-A0FA-C541B5162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976" y="523664"/>
            <a:ext cx="2940050" cy="2034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9CDB22-BE51-894D-A9BD-537F4FAF9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" y="2671746"/>
            <a:ext cx="3021603" cy="21126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79E93F-C438-7440-83DD-7F0EC813EB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817" y="2671745"/>
            <a:ext cx="2937660" cy="21126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696C09-EE92-0548-901C-91B036A187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068" y="2702460"/>
            <a:ext cx="2957457" cy="20408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165113-F083-A444-9661-B3F6CF2469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865" y="2671745"/>
            <a:ext cx="3006547" cy="20561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74553F3-D85B-CA49-BCC4-F4557A488B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3020" y="4835836"/>
            <a:ext cx="2834640" cy="202216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DD01E88-EE1F-F644-BD3C-C0ACB76140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8818" y="4870688"/>
            <a:ext cx="2846210" cy="197588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5E06F2-E065-D441-B3FB-F53DE49977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6186" y="4888800"/>
            <a:ext cx="2893085" cy="19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91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016FDED-FC72-6949-ACAA-9719C928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6" y="498477"/>
            <a:ext cx="3050639" cy="2085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EB082B-C66A-3842-9ABD-94A2748B0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15" y="512234"/>
            <a:ext cx="2883925" cy="20705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ADBDF25-745B-6047-8E98-CEC1D657B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330" y="512234"/>
            <a:ext cx="2936677" cy="21056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AAE220A-02AB-604E-97BB-BDE269077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899" y="512234"/>
            <a:ext cx="3045011" cy="21056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18E70B-2F50-BD46-9093-A2A4C5E0D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5" y="2606887"/>
            <a:ext cx="3055209" cy="21195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3DDACB3-0D51-7248-A15B-ED567DD23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8255" y="2639828"/>
            <a:ext cx="2923753" cy="20866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47150DB-3603-5C4B-839A-400CE240FE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490" y="2664526"/>
            <a:ext cx="2914355" cy="20789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5F1717F-DE8C-164C-A51A-56DA68EB22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0039" y="2639828"/>
            <a:ext cx="3067442" cy="20866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A2DCB2B-C1EE-F24C-B2EE-4F05CE6C4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61" y="4726438"/>
            <a:ext cx="2984500" cy="21209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5FBA4B0-7997-6242-AD51-141782C202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5394" y="4779928"/>
            <a:ext cx="2959096" cy="208003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7B8AB63-3DF8-944A-85CC-0C6A3D2A24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2823" y="4790148"/>
            <a:ext cx="2866022" cy="197225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68924B5-8334-984D-9E3D-4C50B70AA0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14107" y="4766376"/>
            <a:ext cx="2853103" cy="2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41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027E253-4E73-F84B-8AFF-12A11FF9B39B}"/>
              </a:ext>
            </a:extLst>
          </p:cNvPr>
          <p:cNvSpPr/>
          <p:nvPr/>
        </p:nvSpPr>
        <p:spPr>
          <a:xfrm>
            <a:off x="3966211" y="2444234"/>
            <a:ext cx="47091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endParaRPr lang="zh-CN" altLang="en-US" sz="8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3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546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=10,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Orbits=28,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546245" cy="369332"/>
              </a:xfrm>
              <a:prstGeom prst="rect">
                <a:avLst/>
              </a:prstGeom>
              <a:blipFill>
                <a:blip r:embed="rId2"/>
                <a:stretch>
                  <a:fillRect l="-838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62F257-9533-C14A-A350-77D9BA73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" y="512234"/>
            <a:ext cx="2914650" cy="20465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ED7A67-EAB3-EC44-88CC-AACC69F4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139" y="512234"/>
            <a:ext cx="3042212" cy="20465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B3D21A-C718-194D-92DE-119183418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047" y="512234"/>
            <a:ext cx="2981548" cy="20345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957CC5-95DD-F144-ABC3-DDDAF2941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291" y="512234"/>
            <a:ext cx="2971697" cy="20592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83A78D-116E-4641-9E4B-4C584B311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" y="2582890"/>
            <a:ext cx="2926575" cy="19891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B8778F-4CEA-194E-850A-1C540BED18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9319" y="2582890"/>
            <a:ext cx="3038032" cy="2081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0EA463-81B2-FB41-829B-F74729BC5A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3047" y="2582890"/>
            <a:ext cx="2981548" cy="20617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99B9279-D9DA-EE4C-9CF3-844E617704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8861" y="2594170"/>
            <a:ext cx="3017555" cy="20594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553E76-0065-D048-83EA-E249D93790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" y="4734352"/>
            <a:ext cx="2972007" cy="203026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3BE4B77-6F8E-0F4D-84C2-C8A0847E9F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5139" y="4751425"/>
            <a:ext cx="3042212" cy="207623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C1B2204-A5FA-AF43-A108-55AB0CC7C9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3047" y="4734352"/>
            <a:ext cx="2981548" cy="212882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B6D8F28-3412-5144-8FE5-92B63A5B37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8861" y="4722608"/>
            <a:ext cx="2983127" cy="21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62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546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=10,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Orbits=46,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546245" cy="369332"/>
              </a:xfrm>
              <a:prstGeom prst="rect">
                <a:avLst/>
              </a:prstGeom>
              <a:blipFill>
                <a:blip r:embed="rId2"/>
                <a:stretch>
                  <a:fillRect l="-838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C1ECA3-9FED-3445-B274-040B6350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518039"/>
            <a:ext cx="2754523" cy="19659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40FEC1-C270-0748-8712-8E9E65B16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336" y="518039"/>
            <a:ext cx="2926187" cy="19805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45B478-6083-064A-A7F0-9ABC25CFB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017" y="518039"/>
            <a:ext cx="2797954" cy="20070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7FEDDA-16F3-1D4C-96D3-A4F5BC48E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9476" y="518039"/>
            <a:ext cx="2844863" cy="19627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11312DC-90F4-0D49-9E60-B094ADDED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59" y="2678618"/>
            <a:ext cx="2826884" cy="193910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946B21C-D935-1841-8441-B515E51E8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4336" y="2678618"/>
            <a:ext cx="2926187" cy="20155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F59D478-434C-4C49-B6EE-99B4913B1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1486" y="2667188"/>
            <a:ext cx="2832270" cy="19621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1B46A67-16CB-574E-9B57-5085FDD868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4718" y="2667188"/>
            <a:ext cx="2817435" cy="195053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3F3B5FD-C42E-7B49-90CC-C415C93DE1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788" y="4882387"/>
            <a:ext cx="2780055" cy="197561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644CF50-1EFE-7D40-8E35-4A9DC4ADB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5401" y="4874215"/>
            <a:ext cx="2915122" cy="20075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92C045E-8D5C-414A-BC85-AE20CC396B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7606" y="4808406"/>
            <a:ext cx="2874012" cy="204959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668607F-842A-DE4E-8696-AC4A122E19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4719" y="4793233"/>
            <a:ext cx="2905352" cy="209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7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7FAEDB6-F793-2D40-9372-1D838323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80" y="1732350"/>
            <a:ext cx="1934640" cy="6502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13DCE7-BAF7-9E4B-A116-4A6970315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665" y="1754510"/>
            <a:ext cx="901700" cy="520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B2C02E-813C-5343-B895-356F962C7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365" y="1476521"/>
            <a:ext cx="5435600" cy="1257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350CCB-EB1C-C04F-BE20-566EC6AFB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139" y="197926"/>
            <a:ext cx="8471362" cy="9530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6528FB-BAD8-524D-A10E-327E38C17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43" y="1092699"/>
            <a:ext cx="3111500" cy="4064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05F149C-F973-E74D-ADA5-22ECD9D431DE}"/>
              </a:ext>
            </a:extLst>
          </p:cNvPr>
          <p:cNvSpPr/>
          <p:nvPr/>
        </p:nvSpPr>
        <p:spPr>
          <a:xfrm>
            <a:off x="793532" y="3114523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en" altLang="zh-CN" dirty="0">
              <a:solidFill>
                <a:srgbClr val="1400FF"/>
              </a:solidFill>
              <a:effectLst/>
              <a:latin typeface="Helvetica" pitchFamily="2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FA72259-F046-3A47-92CA-7A2CF9BE1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4165" y="2854689"/>
            <a:ext cx="6019800" cy="889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59E57E6-F6AC-7F4F-89E0-17AE3B527AD1}"/>
              </a:ext>
            </a:extLst>
          </p:cNvPr>
          <p:cNvSpPr/>
          <p:nvPr/>
        </p:nvSpPr>
        <p:spPr>
          <a:xfrm>
            <a:off x="715049" y="2745191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FF0000"/>
                </a:solidFill>
                <a:latin typeface="Helvetica" pitchFamily="2" charset="0"/>
              </a:rPr>
              <a:t>Electron-background term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411DD4-CE5E-F045-892C-A56E71546721}"/>
              </a:ext>
            </a:extLst>
          </p:cNvPr>
          <p:cNvSpPr/>
          <p:nvPr/>
        </p:nvSpPr>
        <p:spPr>
          <a:xfrm>
            <a:off x="1140302" y="4729947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en" altLang="zh-CN" dirty="0">
              <a:solidFill>
                <a:srgbClr val="1400FF"/>
              </a:solidFill>
              <a:effectLst/>
              <a:latin typeface="Helvetica" pitchFamily="2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1D07A2-CE1C-8244-A6AE-2AE3EC0E4CC9}"/>
              </a:ext>
            </a:extLst>
          </p:cNvPr>
          <p:cNvSpPr/>
          <p:nvPr/>
        </p:nvSpPr>
        <p:spPr>
          <a:xfrm>
            <a:off x="1114654" y="417594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FF0000"/>
                </a:solidFill>
                <a:latin typeface="Helvetica" pitchFamily="2" charset="0"/>
              </a:rPr>
              <a:t>Background-background term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5B2D500-A923-4D41-AADE-38BF0D544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3882" y="5099279"/>
            <a:ext cx="6009161" cy="102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82E4DCA-FE3F-8840-AB73-22D7872FC1C9}"/>
              </a:ext>
            </a:extLst>
          </p:cNvPr>
          <p:cNvSpPr/>
          <p:nvPr/>
        </p:nvSpPr>
        <p:spPr>
          <a:xfrm>
            <a:off x="584748" y="15117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FF0000"/>
                </a:solidFill>
                <a:latin typeface="Helvetica" pitchFamily="2" charset="0"/>
              </a:rPr>
              <a:t>electron density(charge profile)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407D6C-E5FD-2644-9B98-D45B4A02EEC6}"/>
              </a:ext>
            </a:extLst>
          </p:cNvPr>
          <p:cNvSpPr/>
          <p:nvPr/>
        </p:nvSpPr>
        <p:spPr>
          <a:xfrm>
            <a:off x="584748" y="233886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99C685-21C0-E04B-B5B6-DB651D3F7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1" y="4163379"/>
            <a:ext cx="1587500" cy="546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FA3C39-11B1-9445-93AC-9D63FD85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87" y="4009556"/>
            <a:ext cx="10110063" cy="7861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EE8051-F841-8648-97C4-E7735F626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5274967"/>
            <a:ext cx="10617200" cy="889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0586D4-11DA-2E40-8948-2E4AE2152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668" y="630324"/>
            <a:ext cx="6662502" cy="15709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EBB1FC0-AD3D-2647-A48E-CC6B5E2EE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2959100"/>
            <a:ext cx="5207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1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BA6A152-5C2B-5F44-84BF-EE6F80B1DFFF}"/>
              </a:ext>
            </a:extLst>
          </p:cNvPr>
          <p:cNvSpPr/>
          <p:nvPr/>
        </p:nvSpPr>
        <p:spPr>
          <a:xfrm>
            <a:off x="3966211" y="2444234"/>
            <a:ext cx="47091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=6</a:t>
            </a:r>
            <a:endParaRPr lang="zh-CN" altLang="en-US" sz="8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6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0492C46-4048-0D4A-92EA-236B4D07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133"/>
            <a:ext cx="2973476" cy="20777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9FD0B02-1310-1145-9939-F0624C41D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3" y="631133"/>
            <a:ext cx="2990068" cy="21146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FE1AF99-A562-6142-B555-6E56748F9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340" y="631133"/>
            <a:ext cx="2941985" cy="20777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A5ED3F-DF00-7748-A0BE-4A0B44173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774" y="631133"/>
            <a:ext cx="2981296" cy="21135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FEE4341-64AA-AC47-BADA-49D7CC3EC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2" y="2944122"/>
            <a:ext cx="2940795" cy="20622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96C2C2D-86F6-0646-BC0D-4B4B850BC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691" y="2887689"/>
            <a:ext cx="3011170" cy="21750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DD1C701-E0BD-8348-B5D0-B901D38A2E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971" y="2915415"/>
            <a:ext cx="3045803" cy="211963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305A52B-5515-F84A-B05C-D1EA55B4E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4310" y="2903985"/>
            <a:ext cx="2940867" cy="210235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4983EB-F2CE-D642-9748-2288B54BEE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2857" y="5062772"/>
            <a:ext cx="2618740" cy="182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4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Orbits=26,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FCDF8F-94B1-A44B-956B-7581864F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889"/>
            <a:ext cx="3032160" cy="21337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E73156-723D-0A48-A4D4-C906ECAA0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60" y="620889"/>
            <a:ext cx="2953286" cy="21535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ADCF0B-5069-924E-8F4B-14CE2B069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320" y="620889"/>
            <a:ext cx="3077147" cy="21337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1DF2E6-C988-4143-9C99-7C66753E4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341" y="620889"/>
            <a:ext cx="2955666" cy="20537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59E212-E5AA-624C-9356-7357AAB3D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0" y="2883098"/>
            <a:ext cx="3020060" cy="2096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D12033-4AF1-4640-AB92-BE12A8E2B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5830" y="2883097"/>
            <a:ext cx="3029076" cy="20965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8A228E-A386-F343-BA80-85AA239F2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0618" y="2883097"/>
            <a:ext cx="2950512" cy="21155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6B894D3-E4D7-354A-BB95-137921521D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9150" y="2870199"/>
            <a:ext cx="3069468" cy="210947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D7ADF7E-5F64-AD4B-85EE-930CDCB22D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7720" y="5088308"/>
            <a:ext cx="2564130" cy="17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6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Orbits=36,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4B6FC16-032F-4A4D-9997-24EA2C8A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1" y="651591"/>
            <a:ext cx="2986002" cy="20273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8B26371-03D0-5246-8F60-AFC8F03F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229" y="651591"/>
            <a:ext cx="2876561" cy="20190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363AD6-3AC7-D949-ADFF-64C3AA7E4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580" y="659831"/>
            <a:ext cx="2961701" cy="20190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5530B6D-6F35-BF44-968D-383A73FE1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071" y="659831"/>
            <a:ext cx="2858764" cy="20108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4D88007-488A-F341-9DED-9645852CD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054126"/>
            <a:ext cx="2975270" cy="20550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3B407E-80DC-CF45-99EA-22F2DC025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723" y="3054125"/>
            <a:ext cx="2940552" cy="20914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0668D6-52B3-324A-B1AC-BD0B14EC90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8728" y="3054124"/>
            <a:ext cx="2948329" cy="20550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F2237BB-105E-5C46-884A-0B1F5B01BB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2281" y="3070564"/>
            <a:ext cx="3131654" cy="20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3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Orbits=46,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424416" cy="369332"/>
              </a:xfrm>
              <a:prstGeom prst="rect">
                <a:avLst/>
              </a:prstGeom>
              <a:blipFill>
                <a:blip r:embed="rId2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2856E9E-7023-F543-8C82-58ADDD5C474A}"/>
              </a:ext>
            </a:extLst>
          </p:cNvPr>
          <p:cNvSpPr/>
          <p:nvPr/>
        </p:nvSpPr>
        <p:spPr>
          <a:xfrm>
            <a:off x="4373120" y="224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Nonuniform background case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53E27F9-0827-CE46-B502-EFC1C759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868"/>
            <a:ext cx="3152176" cy="21353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2E3E76-E80C-F24D-A75B-E48958CEA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176" y="581601"/>
            <a:ext cx="2970810" cy="21256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D0F6099-E667-8F44-89B5-B39A7BAF4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86" y="581601"/>
            <a:ext cx="2966478" cy="21044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3EEE4DF-9C88-0944-9DA7-D052B4EB2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313" y="560414"/>
            <a:ext cx="3022257" cy="21256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F5D2F51-A188-5D4F-9AD2-74BA80E92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" y="2746000"/>
            <a:ext cx="3028950" cy="22052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66622CF-86E9-2E40-9B7E-F653F0D77F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356" y="2768860"/>
            <a:ext cx="2944450" cy="21345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238A4A-5220-BB47-9698-BF3935024A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3998" y="2768859"/>
            <a:ext cx="2915466" cy="20547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80CE848-1879-144B-929F-EEB9F5131C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3656" y="2760121"/>
            <a:ext cx="2938252" cy="20722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A99341D-F1DE-904D-A9F6-7D945C6CD5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5509" y="4951232"/>
            <a:ext cx="2726690" cy="191038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764B524-97EF-E740-AA7F-9D8F3CC481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8533" y="4951232"/>
            <a:ext cx="2625795" cy="187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6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8340</TotalTime>
  <Words>529</Words>
  <Application>Microsoft Macintosh PowerPoint</Application>
  <PresentationFormat>宽屏</PresentationFormat>
  <Paragraphs>71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等线 Light</vt:lpstr>
      <vt:lpstr>Arial</vt:lpstr>
      <vt:lpstr>Cambria Math</vt:lpstr>
      <vt:lpstr>Helvetica</vt:lpstr>
      <vt:lpstr>Times</vt:lpstr>
      <vt:lpstr>Times New Roman</vt:lpstr>
      <vt:lpstr>Office 主题​​</vt:lpstr>
      <vt:lpstr>The FQHE on cylinder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1019</cp:revision>
  <dcterms:created xsi:type="dcterms:W3CDTF">2019-05-09T11:33:34Z</dcterms:created>
  <dcterms:modified xsi:type="dcterms:W3CDTF">2020-06-14T15:14:37Z</dcterms:modified>
</cp:coreProperties>
</file>